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FB3749-C466-45AE-BA3A-6C7C6F071CDB}" type="datetimeFigureOut">
              <a:rPr lang="ru-RU" smtClean="0"/>
              <a:t>14.12.2023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8594B7-10F7-40B1-8DE8-1C65B891544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8478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Итоговый продукт ИОМ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Представление результатов прохождения 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индивидуального образовательного маршрута (ИОМ) 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после дополнительной профессиональной программы 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курсов повышения квалификации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«Особенности работы со слабоуспевающими обучающимися в начальной школе»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005064"/>
            <a:ext cx="6400800" cy="14732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Есина Е.А., учитель начальных классов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№47»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2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924944"/>
            <a:ext cx="8352928" cy="3384376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Была представлена технология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дифференцированного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обучения.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Данная технология была применена в практической деятельности на уроках русского языка при работе со слабоуспевающими обучающимися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основных  освоенных понятий , приемов, технологий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  содержания КПК и ИОМ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29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640959" cy="345069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своей работы со 2 классом , я выбрала данную технологию, потому что данная технология дает возможность получить знания и реализовать личностный потенциал ученика: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мне стало интересно, как поведут себя не только слабоуспевающие ученики, но и более успешные дети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технология подходит под задачи работы с учетом индивидуальных особенностей и предметных результатов моего класса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Аргументы выбора фрагмента содержания пройденных КПК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ресурсов ИОМ для внедрения в практику работы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2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960440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данной 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обучение каждого ученика на уровне его возможностей и способностей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Были разработаны различные задания (дифференцированного характера)  для индивидуальной работы (карточки-задания).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опыта применения на практике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2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480720"/>
          </a:xfrm>
        </p:spPr>
        <p:txBody>
          <a:bodyPr>
            <a:normAutofit fontScale="47500" lnSpcReduction="20000"/>
          </a:bodyPr>
          <a:lstStyle/>
          <a:p>
            <a:pPr algn="ctr">
              <a:spcAft>
                <a:spcPts val="0"/>
              </a:spcAft>
            </a:pPr>
            <a:endParaRPr lang="ru-RU" sz="2500" spc="1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3400" b="1" spc="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Дифференцированные </a:t>
            </a:r>
            <a:r>
              <a:rPr lang="ru-RU" sz="3400" b="1" spc="100" dirty="0">
                <a:solidFill>
                  <a:schemeClr val="tx1"/>
                </a:solidFill>
                <a:latin typeface="Times New Roman"/>
                <a:ea typeface="Times New Roman"/>
              </a:rPr>
              <a:t>задания по русскому языку для учащихся 2 класса </a:t>
            </a:r>
            <a:endParaRPr lang="ru-RU" sz="3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3400" b="1" spc="1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400" b="1" spc="100" dirty="0">
                <a:solidFill>
                  <a:schemeClr val="tx1"/>
                </a:solidFill>
                <a:latin typeface="Times New Roman"/>
                <a:ea typeface="Times New Roman"/>
              </a:rPr>
              <a:t>«Безударные гласные в разных частях слова».</a:t>
            </a:r>
            <a:endParaRPr lang="ru-RU" sz="340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500" b="1" spc="100" dirty="0">
                <a:latin typeface="Times New Roman"/>
                <a:ea typeface="Times New Roman"/>
              </a:rPr>
              <a:t> </a:t>
            </a:r>
            <a:endParaRPr lang="ru-RU" sz="25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2500" b="1" spc="100" dirty="0">
                <a:latin typeface="Times New Roman"/>
                <a:ea typeface="Times New Roman"/>
              </a:rPr>
              <a:t>I</a:t>
            </a:r>
            <a:r>
              <a:rPr lang="ru-RU" sz="2500" b="1" spc="100" dirty="0">
                <a:latin typeface="Times New Roman"/>
                <a:ea typeface="Times New Roman"/>
              </a:rPr>
              <a:t> – уровень</a:t>
            </a:r>
            <a:endParaRPr lang="ru-RU" sz="25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1.Вставь безударную гласную. Подчеркни проверочное слово.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Тр</a:t>
            </a:r>
            <a:r>
              <a:rPr lang="ru-RU" b="1" spc="100" dirty="0">
                <a:latin typeface="Times New Roman"/>
                <a:ea typeface="Times New Roman"/>
              </a:rPr>
              <a:t>…</a:t>
            </a:r>
            <a:r>
              <a:rPr lang="ru-RU" b="1" spc="100" dirty="0" err="1">
                <a:latin typeface="Times New Roman"/>
                <a:ea typeface="Times New Roman"/>
              </a:rPr>
              <a:t>ва</a:t>
            </a:r>
            <a:r>
              <a:rPr lang="ru-RU" b="1" spc="100" dirty="0">
                <a:latin typeface="Times New Roman"/>
                <a:ea typeface="Times New Roman"/>
              </a:rPr>
              <a:t> – травяной, травка, травинка.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Л... </a:t>
            </a:r>
            <a:r>
              <a:rPr lang="ru-RU" b="1" spc="100" dirty="0" err="1">
                <a:latin typeface="Times New Roman"/>
                <a:ea typeface="Times New Roman"/>
              </a:rPr>
              <a:t>сной</a:t>
            </a:r>
            <a:r>
              <a:rPr lang="ru-RU" b="1" spc="100" dirty="0">
                <a:latin typeface="Times New Roman"/>
                <a:ea typeface="Times New Roman"/>
              </a:rPr>
              <a:t> – лесник, лесочек, лес.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З…</a:t>
            </a:r>
            <a:r>
              <a:rPr lang="ru-RU" b="1" spc="100" dirty="0" err="1">
                <a:latin typeface="Times New Roman"/>
                <a:ea typeface="Times New Roman"/>
              </a:rPr>
              <a:t>ма</a:t>
            </a:r>
            <a:r>
              <a:rPr lang="ru-RU" b="1" spc="100" dirty="0">
                <a:latin typeface="Times New Roman"/>
                <a:ea typeface="Times New Roman"/>
              </a:rPr>
              <a:t> – зимовать, зимушка, зимовье.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2. Вставь безударную гласную. Выдели приставку.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П...солил, п...</a:t>
            </a:r>
            <a:r>
              <a:rPr lang="ru-RU" b="1" spc="100" dirty="0" err="1">
                <a:latin typeface="Times New Roman"/>
                <a:ea typeface="Times New Roman"/>
              </a:rPr>
              <a:t>лзает</a:t>
            </a:r>
            <a:r>
              <a:rPr lang="ru-RU" b="1" spc="100" dirty="0">
                <a:latin typeface="Times New Roman"/>
                <a:ea typeface="Times New Roman"/>
              </a:rPr>
              <a:t>, </a:t>
            </a:r>
            <a:r>
              <a:rPr lang="ru-RU" b="1" spc="100" dirty="0" err="1">
                <a:latin typeface="Times New Roman"/>
                <a:ea typeface="Times New Roman"/>
              </a:rPr>
              <a:t>п..резал</a:t>
            </a:r>
            <a:r>
              <a:rPr lang="ru-RU" b="1" spc="100" dirty="0">
                <a:latin typeface="Times New Roman"/>
                <a:ea typeface="Times New Roman"/>
              </a:rPr>
              <a:t>, з...летел.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3. Вставь безударную гласную в суффикс. Выдели суффикс. В скобках запиши слово-помощник.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Ковр</a:t>
            </a:r>
            <a:r>
              <a:rPr lang="ru-RU" b="1" spc="100" dirty="0">
                <a:latin typeface="Times New Roman"/>
                <a:ea typeface="Times New Roman"/>
              </a:rPr>
              <a:t>…к  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b="1" spc="100" dirty="0">
                <a:latin typeface="Times New Roman"/>
                <a:ea typeface="Times New Roman"/>
              </a:rPr>
              <a:t>II</a:t>
            </a:r>
            <a:r>
              <a:rPr lang="ru-RU" b="1" spc="100" dirty="0">
                <a:latin typeface="Times New Roman"/>
                <a:ea typeface="Times New Roman"/>
              </a:rPr>
              <a:t> – уровень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1.Вставь безударную гласную. Подбери проверочное слово.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В..сна</a:t>
            </a:r>
            <a:r>
              <a:rPr lang="ru-RU" b="1" spc="100" dirty="0">
                <a:latin typeface="Times New Roman"/>
                <a:ea typeface="Times New Roman"/>
              </a:rPr>
              <a:t> - 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Т...</a:t>
            </a:r>
            <a:r>
              <a:rPr lang="ru-RU" b="1" spc="100" dirty="0" err="1">
                <a:latin typeface="Times New Roman"/>
                <a:ea typeface="Times New Roman"/>
              </a:rPr>
              <a:t>пло</a:t>
            </a:r>
            <a:r>
              <a:rPr lang="ru-RU" b="1" spc="100" dirty="0">
                <a:latin typeface="Times New Roman"/>
                <a:ea typeface="Times New Roman"/>
              </a:rPr>
              <a:t> - 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Л…сточек - 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2. Найди слова с приставкой. Выдели её.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Отдать, остров, огуречный, перевод, обвести, обежать.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3. Вставь безударную гласную в суффикс. Выдели суффикс. В скобках запиши слово-помощник.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Ключ…ка _____________________________________________________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Платоч</a:t>
            </a:r>
            <a:r>
              <a:rPr lang="ru-RU" b="1" spc="100" dirty="0">
                <a:latin typeface="Times New Roman"/>
                <a:ea typeface="Times New Roman"/>
              </a:rPr>
              <a:t>…к.  _____________________________________________________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b="1" spc="100" dirty="0">
                <a:latin typeface="Times New Roman"/>
                <a:ea typeface="Times New Roman"/>
              </a:rPr>
              <a:t>III</a:t>
            </a:r>
            <a:r>
              <a:rPr lang="ru-RU" b="1" spc="100" dirty="0">
                <a:latin typeface="Times New Roman"/>
                <a:ea typeface="Times New Roman"/>
              </a:rPr>
              <a:t> – уровень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1. Напиши слова, для которых данные слова являются проверочными.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Пчёлы - _________________________________________________________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Слёзы - _________________________________________________________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Корм - __________________________________________________________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2. Вставь безударную гласную. Выдели приставку. Запиши по 2 слова с такой же приставкой.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П…считал, 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>
                <a:latin typeface="Times New Roman"/>
                <a:ea typeface="Times New Roman"/>
              </a:rPr>
              <a:t>Д...летел, 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pc="100" dirty="0">
                <a:latin typeface="Times New Roman"/>
                <a:ea typeface="Times New Roman"/>
              </a:rPr>
              <a:t>3. Вставь безударную гласную в суффикс. Выдели суффикс. В скобках запиши слово-помощник.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Кружоч</a:t>
            </a:r>
            <a:r>
              <a:rPr lang="ru-RU" b="1" spc="100" dirty="0">
                <a:latin typeface="Times New Roman"/>
                <a:ea typeface="Times New Roman"/>
              </a:rPr>
              <a:t>..к 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spc="100" dirty="0" err="1">
                <a:latin typeface="Times New Roman"/>
                <a:ea typeface="Times New Roman"/>
              </a:rPr>
              <a:t>Звоноч</a:t>
            </a:r>
            <a:r>
              <a:rPr lang="ru-RU" b="1" spc="100" dirty="0">
                <a:latin typeface="Times New Roman"/>
                <a:ea typeface="Times New Roman"/>
              </a:rPr>
              <a:t>…к ______________________________________________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b="1" spc="100" dirty="0" err="1">
                <a:latin typeface="Times New Roman"/>
                <a:ea typeface="Times New Roman"/>
              </a:rPr>
              <a:t>Корабл</a:t>
            </a:r>
            <a:r>
              <a:rPr lang="ru-RU" b="1" spc="100" dirty="0">
                <a:latin typeface="Times New Roman"/>
                <a:ea typeface="Times New Roman"/>
              </a:rPr>
              <a:t>…к ____________________________________________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25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04864"/>
            <a:ext cx="8640960" cy="437984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Теперь я знаю, что при использовании технологии дифференцированного обучения, возможно обучение каждого на уровне его возможностей;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 умею разрабатывать дифференцированные задания различного уровня;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 применяю эти задания преимущественно со слабоуспевающими детьми;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учащихся появилась мотивация к обучению, к выполнению задания на достижение результата;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Основная задача, которую можно решать далее – это сохранять индивидуальность ученика и обеспечивать его личностный рост.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 о результатах прохождения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индивидуального образовательного маршрута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77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231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Итоговый продукт ИОМ Представление результатов прохождения  индивидуального образовательного маршрута (ИОМ)  после дополнительной профессиональной программы  курсов повышения квалификации  «Особенности работы со слабоуспевающими обучающимися в начальной школе»</vt:lpstr>
      <vt:lpstr>Описание основных  освоенных понятий , приемов, технологий  на основании  содержания КПК и ИОМ</vt:lpstr>
      <vt:lpstr>Аргументы выбора фрагмента содержания пройденных КПК  и ресурсов ИОМ для внедрения в практику работы</vt:lpstr>
      <vt:lpstr>Описание опыта применения на практике</vt:lpstr>
      <vt:lpstr>Презентация PowerPoint</vt:lpstr>
      <vt:lpstr>Выводы о результатах прохождения  индивидуального образовательного маршрута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продукт ИОМ Представление результатов прохождения  индивидуального образовательного маршрута (ИОМ)  после дополнительной профессиональной программы  курсов повышения квалификации  «Особенности работы со слабоуспевающими обучающимися в начальной школе»</dc:title>
  <dc:creator>aadmi</dc:creator>
  <cp:lastModifiedBy>User</cp:lastModifiedBy>
  <cp:revision>5</cp:revision>
  <dcterms:created xsi:type="dcterms:W3CDTF">2023-12-14T06:25:48Z</dcterms:created>
  <dcterms:modified xsi:type="dcterms:W3CDTF">2023-12-14T07:16:08Z</dcterms:modified>
</cp:coreProperties>
</file>